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3" r:id="rId2"/>
    <p:sldId id="257" r:id="rId3"/>
    <p:sldId id="258" r:id="rId4"/>
    <p:sldId id="259" r:id="rId5"/>
    <p:sldId id="260" r:id="rId6"/>
    <p:sldId id="261" r:id="rId7"/>
    <p:sldId id="271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78" y="10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rgios petrakis" userId="c003b1302b3566f2" providerId="LiveId" clId="{6AF45B86-D486-4B76-8577-6CAF1ADB5181}"/>
    <pc:docChg chg="custSel addSld delSld modSld sldOrd">
      <pc:chgData name="stergios petrakis" userId="c003b1302b3566f2" providerId="LiveId" clId="{6AF45B86-D486-4B76-8577-6CAF1ADB5181}" dt="2021-04-20T06:46:36.694" v="13" actId="20577"/>
      <pc:docMkLst>
        <pc:docMk/>
      </pc:docMkLst>
      <pc:sldChg chg="modSp del mod">
        <pc:chgData name="stergios petrakis" userId="c003b1302b3566f2" providerId="LiveId" clId="{6AF45B86-D486-4B76-8577-6CAF1ADB5181}" dt="2021-04-20T06:45:23.115" v="2" actId="2696"/>
        <pc:sldMkLst>
          <pc:docMk/>
          <pc:sldMk cId="2746517943" sldId="256"/>
        </pc:sldMkLst>
        <pc:spChg chg="mod">
          <ac:chgData name="stergios petrakis" userId="c003b1302b3566f2" providerId="LiveId" clId="{6AF45B86-D486-4B76-8577-6CAF1ADB5181}" dt="2021-04-20T06:45:06.305" v="1" actId="27636"/>
          <ac:spMkLst>
            <pc:docMk/>
            <pc:sldMk cId="2746517943" sldId="256"/>
            <ac:spMk id="3" creationId="{3D5C461D-8C5A-4BC5-8A7F-0DA66E51A724}"/>
          </ac:spMkLst>
        </pc:spChg>
      </pc:sldChg>
      <pc:sldChg chg="new del ord">
        <pc:chgData name="stergios petrakis" userId="c003b1302b3566f2" providerId="LiveId" clId="{6AF45B86-D486-4B76-8577-6CAF1ADB5181}" dt="2021-04-20T06:45:59.224" v="9" actId="2696"/>
        <pc:sldMkLst>
          <pc:docMk/>
          <pc:sldMk cId="2746133373" sldId="272"/>
        </pc:sldMkLst>
      </pc:sldChg>
      <pc:sldChg chg="new del">
        <pc:chgData name="stergios petrakis" userId="c003b1302b3566f2" providerId="LiveId" clId="{6AF45B86-D486-4B76-8577-6CAF1ADB5181}" dt="2021-04-20T06:45:43.933" v="7" actId="2696"/>
        <pc:sldMkLst>
          <pc:docMk/>
          <pc:sldMk cId="422259931" sldId="273"/>
        </pc:sldMkLst>
      </pc:sldChg>
      <pc:sldChg chg="addSp modSp new mod">
        <pc:chgData name="stergios petrakis" userId="c003b1302b3566f2" providerId="LiveId" clId="{6AF45B86-D486-4B76-8577-6CAF1ADB5181}" dt="2021-04-20T06:46:36.694" v="13" actId="20577"/>
        <pc:sldMkLst>
          <pc:docMk/>
          <pc:sldMk cId="3042997486" sldId="273"/>
        </pc:sldMkLst>
        <pc:spChg chg="add mod">
          <ac:chgData name="stergios petrakis" userId="c003b1302b3566f2" providerId="LiveId" clId="{6AF45B86-D486-4B76-8577-6CAF1ADB5181}" dt="2021-04-20T06:46:36.694" v="13" actId="20577"/>
          <ac:spMkLst>
            <pc:docMk/>
            <pc:sldMk cId="3042997486" sldId="273"/>
            <ac:spMk id="3" creationId="{DD3F1DD8-6752-4BA5-8ED6-0B685E718965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5/5/2021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5/5/2021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5/5/2021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5/5/2021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5/5/2021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5/5/2021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5/5/2021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5/5/2021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5/5/2021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5/5/2021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5/5/2021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5/5/2021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D3F1DD8-6752-4BA5-8ED6-0B685E718965}"/>
              </a:ext>
            </a:extLst>
          </p:cNvPr>
          <p:cNvSpPr txBox="1"/>
          <p:nvPr/>
        </p:nvSpPr>
        <p:spPr>
          <a:xfrm>
            <a:off x="1727201" y="699796"/>
            <a:ext cx="8275216" cy="4198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l-GR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Η ΑΣΠΙΔΑ ΤΟΥ ΑΧΙΛΛΕΑ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l-G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l-GR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Στο πλαίσιο του μαθήματος της </a:t>
            </a:r>
            <a:r>
              <a:rPr lang="el-GR" sz="18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Ιλιάδας</a:t>
            </a:r>
            <a:r>
              <a:rPr lang="el-GR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ασχοληθήκαμε και φέτος εκτενώς με τη ραψωδία Σ, </a:t>
            </a:r>
            <a:r>
              <a:rPr lang="el-GR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στην οποία</a:t>
            </a:r>
            <a:r>
              <a:rPr lang="el-GR" sz="18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περιγράφεται η κατασκευή της ασπίδας του Αχιλλέα από τον Ήφαιστο. </a:t>
            </a:r>
            <a:endParaRPr lang="el-GR" sz="1800" dirty="0" smtClean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l-GR" sz="1800" dirty="0" smtClean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l-GR" sz="18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Έτσι</a:t>
            </a:r>
            <a:r>
              <a:rPr lang="el-GR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αποφασίσαμε να σχεδιάσουμε και να κατασκευάσουμε κι εμείς την ασπίδα αυτή, όπως τη φανταζόμαστε και όπως </a:t>
            </a:r>
            <a:r>
              <a:rPr lang="el-GR" sz="18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μας </a:t>
            </a:r>
            <a:r>
              <a:rPr lang="el-GR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την περιγράφει ο Όμηρος. </a:t>
            </a:r>
            <a:endParaRPr lang="el-GR" sz="1800" dirty="0" smtClean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l-GR" sz="1800" dirty="0" smtClean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l-GR" sz="18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Προσπαθώντας </a:t>
            </a:r>
            <a:r>
              <a:rPr lang="el-GR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να διατηρήσουμε τη δημιουργικότητα και τη φαντασία μας, πέρα από τα μαθήματα και τις γνώσεις μας, σας παρουσιάζουμε με χαρά και περηφάνεια τα έργα των μαθητών της </a:t>
            </a:r>
            <a:r>
              <a:rPr lang="el-GR" sz="18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Β’ </a:t>
            </a:r>
            <a:r>
              <a:rPr lang="el-GR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Γ</a:t>
            </a:r>
            <a:r>
              <a:rPr lang="el-GR" sz="18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υμνασίου</a:t>
            </a:r>
            <a:r>
              <a:rPr lang="el-GR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l-G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997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EDD6BE51-E370-4A54-889B-057D9901B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770" y="139852"/>
            <a:ext cx="6702326" cy="6190343"/>
          </a:xfrm>
          <a:prstGeom prst="rect">
            <a:avLst/>
          </a:prstGeom>
        </p:spPr>
      </p:pic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C6926E7B-4BCA-4DE2-A2BF-B9DF2B490DDC}"/>
              </a:ext>
            </a:extLst>
          </p:cNvPr>
          <p:cNvSpPr txBox="1">
            <a:spLocks/>
          </p:cNvSpPr>
          <p:nvPr/>
        </p:nvSpPr>
        <p:spPr>
          <a:xfrm>
            <a:off x="6473371" y="5656066"/>
            <a:ext cx="4717143" cy="7822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i="1" dirty="0" smtClean="0">
                <a:latin typeface="Comic Sans MS" panose="030F0702030302020204" pitchFamily="66" charset="0"/>
              </a:rPr>
              <a:t>Λυμπερόπουλος </a:t>
            </a:r>
            <a:br>
              <a:rPr lang="el-GR" sz="3200" i="1" dirty="0" smtClean="0">
                <a:latin typeface="Comic Sans MS" panose="030F0702030302020204" pitchFamily="66" charset="0"/>
              </a:rPr>
            </a:br>
            <a:r>
              <a:rPr lang="el-GR" sz="3200" i="1" dirty="0" smtClean="0">
                <a:latin typeface="Comic Sans MS" panose="030F0702030302020204" pitchFamily="66" charset="0"/>
              </a:rPr>
              <a:t>Γιώργος</a:t>
            </a:r>
            <a:endParaRPr lang="el-GR" sz="3200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725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EB29A104-F5E5-481E-8FEB-1D624B0E48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39" r="8359"/>
          <a:stretch/>
        </p:blipFill>
        <p:spPr>
          <a:xfrm rot="5400000">
            <a:off x="1384754" y="818697"/>
            <a:ext cx="6284686" cy="4966607"/>
          </a:xfrm>
          <a:prstGeom prst="rect">
            <a:avLst/>
          </a:prstGeom>
        </p:spPr>
      </p:pic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C6926E7B-4BCA-4DE2-A2BF-B9DF2B490DDC}"/>
              </a:ext>
            </a:extLst>
          </p:cNvPr>
          <p:cNvSpPr txBox="1">
            <a:spLocks/>
          </p:cNvSpPr>
          <p:nvPr/>
        </p:nvSpPr>
        <p:spPr>
          <a:xfrm>
            <a:off x="7300685" y="5859267"/>
            <a:ext cx="3526971" cy="78220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i="1" dirty="0" err="1" smtClean="0">
                <a:latin typeface="Comic Sans MS" panose="030F0702030302020204" pitchFamily="66" charset="0"/>
              </a:rPr>
              <a:t>Πουλάκου</a:t>
            </a:r>
            <a:r>
              <a:rPr lang="el-GR" sz="3200" i="1" dirty="0" smtClean="0">
                <a:latin typeface="Comic Sans MS" panose="030F0702030302020204" pitchFamily="66" charset="0"/>
              </a:rPr>
              <a:t> Αριάδνη</a:t>
            </a:r>
            <a:endParaRPr lang="el-GR" sz="3200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53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1741758C-9EFB-4EDB-BF5D-15ED2C9A2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980560" y="-664670"/>
            <a:ext cx="5659665" cy="7368187"/>
          </a:xfrm>
          <a:prstGeom prst="rect">
            <a:avLst/>
          </a:prstGeom>
        </p:spPr>
      </p:pic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C6926E7B-4BCA-4DE2-A2BF-B9DF2B490DDC}"/>
              </a:ext>
            </a:extLst>
          </p:cNvPr>
          <p:cNvSpPr txBox="1">
            <a:spLocks/>
          </p:cNvSpPr>
          <p:nvPr/>
        </p:nvSpPr>
        <p:spPr>
          <a:xfrm>
            <a:off x="7242628" y="6046771"/>
            <a:ext cx="3962400" cy="782200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i="1" dirty="0" err="1" smtClean="0">
                <a:latin typeface="Comic Sans MS" panose="030F0702030302020204" pitchFamily="66" charset="0"/>
              </a:rPr>
              <a:t>Σκαφίδα</a:t>
            </a:r>
            <a:r>
              <a:rPr lang="el-GR" sz="3200" i="1" dirty="0" smtClean="0">
                <a:latin typeface="Comic Sans MS" panose="030F0702030302020204" pitchFamily="66" charset="0"/>
              </a:rPr>
              <a:t> Δέσποινα</a:t>
            </a:r>
            <a:endParaRPr lang="el-GR" sz="3200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244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0D4069E6-84BE-4581-A986-6637B78D90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72" t="-229" r="11111"/>
          <a:stretch/>
        </p:blipFill>
        <p:spPr>
          <a:xfrm rot="5400000">
            <a:off x="2081438" y="586469"/>
            <a:ext cx="5631544" cy="5155293"/>
          </a:xfrm>
          <a:prstGeom prst="rect">
            <a:avLst/>
          </a:prstGeom>
        </p:spPr>
      </p:pic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C6926E7B-4BCA-4DE2-A2BF-B9DF2B490DDC}"/>
              </a:ext>
            </a:extLst>
          </p:cNvPr>
          <p:cNvSpPr txBox="1">
            <a:spLocks/>
          </p:cNvSpPr>
          <p:nvPr/>
        </p:nvSpPr>
        <p:spPr>
          <a:xfrm>
            <a:off x="7605486" y="5815724"/>
            <a:ext cx="3265714" cy="782200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i="1" dirty="0" err="1" smtClean="0">
                <a:latin typeface="Comic Sans MS" panose="030F0702030302020204" pitchFamily="66" charset="0"/>
              </a:rPr>
              <a:t>Στέγκχερ</a:t>
            </a:r>
            <a:r>
              <a:rPr lang="el-GR" sz="3200" i="1" dirty="0" smtClean="0">
                <a:latin typeface="Comic Sans MS" panose="030F0702030302020204" pitchFamily="66" charset="0"/>
              </a:rPr>
              <a:t> Ελένη</a:t>
            </a:r>
            <a:endParaRPr lang="el-GR" sz="3200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363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41E0A908-481F-490F-A979-CD36D1E3F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490" y="203199"/>
            <a:ext cx="6503223" cy="6393543"/>
          </a:xfrm>
          <a:prstGeom prst="rect">
            <a:avLst/>
          </a:prstGeom>
        </p:spPr>
      </p:pic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C6926E7B-4BCA-4DE2-A2BF-B9DF2B490DDC}"/>
              </a:ext>
            </a:extLst>
          </p:cNvPr>
          <p:cNvSpPr txBox="1">
            <a:spLocks/>
          </p:cNvSpPr>
          <p:nvPr/>
        </p:nvSpPr>
        <p:spPr>
          <a:xfrm>
            <a:off x="7906713" y="5814542"/>
            <a:ext cx="3265714" cy="782200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i="1" dirty="0" err="1" smtClean="0">
                <a:latin typeface="Comic Sans MS" panose="030F0702030302020204" pitchFamily="66" charset="0"/>
              </a:rPr>
              <a:t>Τσάκαλη</a:t>
            </a:r>
            <a:r>
              <a:rPr lang="el-GR" sz="3200" i="1" dirty="0" smtClean="0">
                <a:latin typeface="Comic Sans MS" panose="030F0702030302020204" pitchFamily="66" charset="0"/>
              </a:rPr>
              <a:t> Ιωάννα</a:t>
            </a:r>
            <a:endParaRPr lang="el-GR" sz="3200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230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8CB949BC-B491-4ED5-B2C9-E0FEEE8F7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940" y="130629"/>
            <a:ext cx="6353299" cy="6197600"/>
          </a:xfrm>
          <a:prstGeom prst="rect">
            <a:avLst/>
          </a:prstGeom>
        </p:spPr>
      </p:pic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C6926E7B-4BCA-4DE2-A2BF-B9DF2B490DDC}"/>
              </a:ext>
            </a:extLst>
          </p:cNvPr>
          <p:cNvSpPr txBox="1">
            <a:spLocks/>
          </p:cNvSpPr>
          <p:nvPr/>
        </p:nvSpPr>
        <p:spPr>
          <a:xfrm>
            <a:off x="7663542" y="6075800"/>
            <a:ext cx="3817257" cy="78220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i="1" dirty="0" smtClean="0">
                <a:latin typeface="Comic Sans MS" panose="030F0702030302020204" pitchFamily="66" charset="0"/>
              </a:rPr>
              <a:t>Φαρμάκης Δημήτρης</a:t>
            </a:r>
            <a:endParaRPr lang="el-GR" sz="3200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555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C6926E7B-4BCA-4DE2-A2BF-B9DF2B490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829" y="5849257"/>
            <a:ext cx="9231085" cy="782200"/>
          </a:xfrm>
        </p:spPr>
        <p:txBody>
          <a:bodyPr>
            <a:normAutofit/>
          </a:bodyPr>
          <a:lstStyle/>
          <a:p>
            <a:r>
              <a:rPr lang="el-GR" sz="3200" i="1" dirty="0" smtClean="0">
                <a:latin typeface="Comic Sans MS" panose="030F0702030302020204" pitchFamily="66" charset="0"/>
              </a:rPr>
              <a:t>Ιωάννου Κωνσταντίνα, </a:t>
            </a:r>
            <a:r>
              <a:rPr lang="el-GR" sz="3200" i="1" dirty="0" err="1" smtClean="0">
                <a:latin typeface="Comic Sans MS" panose="030F0702030302020204" pitchFamily="66" charset="0"/>
              </a:rPr>
              <a:t>Μυστιλόγλου</a:t>
            </a:r>
            <a:r>
              <a:rPr lang="el-GR" sz="3200" i="1" dirty="0" smtClean="0">
                <a:latin typeface="Comic Sans MS" panose="030F0702030302020204" pitchFamily="66" charset="0"/>
              </a:rPr>
              <a:t> Μελίνα</a:t>
            </a:r>
            <a:endParaRPr lang="el-GR" sz="3200" i="1" dirty="0">
              <a:latin typeface="Comic Sans MS" panose="030F0702030302020204" pitchFamily="66" charset="0"/>
            </a:endParaRP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xmlns="" id="{ACBF5756-B71D-45AF-9A8C-D81F8AD9C4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5201" y="368980"/>
            <a:ext cx="7072124" cy="5304093"/>
          </a:xfrm>
        </p:spPr>
      </p:pic>
    </p:spTree>
    <p:extLst>
      <p:ext uri="{BB962C8B-B14F-4D97-AF65-F5344CB8AC3E}">
        <p14:creationId xmlns:p14="http://schemas.microsoft.com/office/powerpoint/2010/main" val="2192159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92B0952E-DC85-4912-9A99-F450B99DC4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50" r="17249"/>
          <a:stretch/>
        </p:blipFill>
        <p:spPr>
          <a:xfrm rot="5400000">
            <a:off x="2843439" y="521153"/>
            <a:ext cx="5675086" cy="4894036"/>
          </a:xfrm>
          <a:prstGeom prst="rect">
            <a:avLst/>
          </a:prstGeom>
        </p:spPr>
      </p:pic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C6926E7B-4BCA-4DE2-A2BF-B9DF2B490DDC}"/>
              </a:ext>
            </a:extLst>
          </p:cNvPr>
          <p:cNvSpPr txBox="1">
            <a:spLocks/>
          </p:cNvSpPr>
          <p:nvPr/>
        </p:nvSpPr>
        <p:spPr>
          <a:xfrm>
            <a:off x="6531429" y="5907314"/>
            <a:ext cx="3570514" cy="782200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i="1" dirty="0" err="1" smtClean="0">
                <a:latin typeface="Comic Sans MS" panose="030F0702030302020204" pitchFamily="66" charset="0"/>
              </a:rPr>
              <a:t>Πισλή</a:t>
            </a:r>
            <a:r>
              <a:rPr lang="el-GR" sz="3200" i="1" dirty="0" smtClean="0">
                <a:latin typeface="Comic Sans MS" panose="030F0702030302020204" pitchFamily="66" charset="0"/>
              </a:rPr>
              <a:t> Ευδοκία</a:t>
            </a:r>
            <a:endParaRPr lang="el-GR" sz="3200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575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B99D3047-63C9-4B12-8CEC-70DEB82EA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171" y="213767"/>
            <a:ext cx="5439229" cy="5635490"/>
          </a:xfrm>
          <a:prstGeom prst="rect">
            <a:avLst/>
          </a:prstGeom>
        </p:spPr>
      </p:pic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C6926E7B-4BCA-4DE2-A2BF-B9DF2B490DDC}"/>
              </a:ext>
            </a:extLst>
          </p:cNvPr>
          <p:cNvSpPr txBox="1">
            <a:spLocks/>
          </p:cNvSpPr>
          <p:nvPr/>
        </p:nvSpPr>
        <p:spPr>
          <a:xfrm>
            <a:off x="6357258" y="6075800"/>
            <a:ext cx="4760685" cy="782200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i="1" dirty="0" err="1" smtClean="0">
                <a:latin typeface="Comic Sans MS" panose="030F0702030302020204" pitchFamily="66" charset="0"/>
              </a:rPr>
              <a:t>Αρμελινού</a:t>
            </a:r>
            <a:r>
              <a:rPr lang="el-GR" sz="3200" i="1" dirty="0" smtClean="0">
                <a:latin typeface="Comic Sans MS" panose="030F0702030302020204" pitchFamily="66" charset="0"/>
              </a:rPr>
              <a:t> Ευφροσύνη</a:t>
            </a:r>
            <a:endParaRPr lang="el-GR" sz="3200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514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80853286-B869-46A5-999E-D268B9D37D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02" t="20653" r="19365" b="13881"/>
          <a:stretch/>
        </p:blipFill>
        <p:spPr>
          <a:xfrm rot="5400000">
            <a:off x="2302768" y="324321"/>
            <a:ext cx="5612521" cy="5167085"/>
          </a:xfrm>
          <a:prstGeom prst="rect">
            <a:avLst/>
          </a:prstGeom>
        </p:spPr>
      </p:pic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C6926E7B-4BCA-4DE2-A2BF-B9DF2B490DDC}"/>
              </a:ext>
            </a:extLst>
          </p:cNvPr>
          <p:cNvSpPr txBox="1">
            <a:spLocks/>
          </p:cNvSpPr>
          <p:nvPr/>
        </p:nvSpPr>
        <p:spPr>
          <a:xfrm>
            <a:off x="7300686" y="5859267"/>
            <a:ext cx="3265714" cy="782200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i="1" dirty="0" err="1" smtClean="0">
                <a:latin typeface="Comic Sans MS" panose="030F0702030302020204" pitchFamily="66" charset="0"/>
              </a:rPr>
              <a:t>Γερακίτη</a:t>
            </a:r>
            <a:r>
              <a:rPr lang="el-GR" sz="3200" i="1" dirty="0" smtClean="0">
                <a:latin typeface="Comic Sans MS" panose="030F0702030302020204" pitchFamily="66" charset="0"/>
              </a:rPr>
              <a:t> Ζωή</a:t>
            </a:r>
            <a:endParaRPr lang="el-GR" sz="3200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939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DF57AF6F-F691-457A-A8E3-BABA1C3B23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1" t="9735" b="3915"/>
          <a:stretch/>
        </p:blipFill>
        <p:spPr>
          <a:xfrm>
            <a:off x="1132115" y="153970"/>
            <a:ext cx="6598445" cy="5921830"/>
          </a:xfrm>
          <a:prstGeom prst="rect">
            <a:avLst/>
          </a:prstGeom>
        </p:spPr>
      </p:pic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C6926E7B-4BCA-4DE2-A2BF-B9DF2B490DDC}"/>
              </a:ext>
            </a:extLst>
          </p:cNvPr>
          <p:cNvSpPr txBox="1">
            <a:spLocks/>
          </p:cNvSpPr>
          <p:nvPr/>
        </p:nvSpPr>
        <p:spPr>
          <a:xfrm>
            <a:off x="6560458" y="6075800"/>
            <a:ext cx="4590993" cy="782200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i="1" dirty="0" err="1" smtClean="0">
                <a:latin typeface="Comic Sans MS" panose="030F0702030302020204" pitchFamily="66" charset="0"/>
              </a:rPr>
              <a:t>Κουτσουρός</a:t>
            </a:r>
            <a:r>
              <a:rPr lang="el-GR" sz="3200" i="1" dirty="0" smtClean="0">
                <a:latin typeface="Comic Sans MS" panose="030F0702030302020204" pitchFamily="66" charset="0"/>
              </a:rPr>
              <a:t> Περικλής</a:t>
            </a:r>
            <a:endParaRPr lang="el-GR" sz="3200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455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8095" t="12051" r="41032" b="5693"/>
          <a:stretch/>
        </p:blipFill>
        <p:spPr>
          <a:xfrm rot="16200000">
            <a:off x="2627085" y="-1190171"/>
            <a:ext cx="5646057" cy="8519886"/>
          </a:xfrm>
          <a:prstGeom prst="rect">
            <a:avLst/>
          </a:prstGeom>
        </p:spPr>
      </p:pic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C6926E7B-4BCA-4DE2-A2BF-B9DF2B490DDC}"/>
              </a:ext>
            </a:extLst>
          </p:cNvPr>
          <p:cNvSpPr txBox="1">
            <a:spLocks/>
          </p:cNvSpPr>
          <p:nvPr/>
        </p:nvSpPr>
        <p:spPr>
          <a:xfrm>
            <a:off x="6270171" y="6096000"/>
            <a:ext cx="5065486" cy="863601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i="1" dirty="0" err="1" smtClean="0">
                <a:latin typeface="Comic Sans MS" panose="030F0702030302020204" pitchFamily="66" charset="0"/>
              </a:rPr>
              <a:t>Αραπόπουλος</a:t>
            </a:r>
            <a:r>
              <a:rPr lang="el-GR" sz="3200" i="1" dirty="0" smtClean="0">
                <a:latin typeface="Comic Sans MS" panose="030F0702030302020204" pitchFamily="66" charset="0"/>
              </a:rPr>
              <a:t> Κωνσταντίνος</a:t>
            </a:r>
            <a:endParaRPr lang="el-GR" sz="3200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950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826D32F9-B72D-4EA7-98FC-A16E1AE82C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73" t="6027" r="34815"/>
          <a:stretch/>
        </p:blipFill>
        <p:spPr>
          <a:xfrm rot="5400000">
            <a:off x="1568852" y="434121"/>
            <a:ext cx="5483782" cy="5079999"/>
          </a:xfrm>
          <a:prstGeom prst="rect">
            <a:avLst/>
          </a:prstGeom>
        </p:spPr>
      </p:pic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C6926E7B-4BCA-4DE2-A2BF-B9DF2B490DDC}"/>
              </a:ext>
            </a:extLst>
          </p:cNvPr>
          <p:cNvSpPr txBox="1">
            <a:spLocks/>
          </p:cNvSpPr>
          <p:nvPr/>
        </p:nvSpPr>
        <p:spPr>
          <a:xfrm>
            <a:off x="7300686" y="5859267"/>
            <a:ext cx="3265714" cy="782200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i="1" dirty="0" err="1" smtClean="0">
                <a:latin typeface="Comic Sans MS" panose="030F0702030302020204" pitchFamily="66" charset="0"/>
              </a:rPr>
              <a:t>Κόχυλα</a:t>
            </a:r>
            <a:r>
              <a:rPr lang="el-GR" sz="3200" i="1" dirty="0" smtClean="0">
                <a:latin typeface="Comic Sans MS" panose="030F0702030302020204" pitchFamily="66" charset="0"/>
              </a:rPr>
              <a:t> Χριστίνα</a:t>
            </a:r>
            <a:endParaRPr lang="el-GR" sz="3200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045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21C5D56B-9DE7-4C7A-89CB-E4F7BF3F1C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5" r="1960" b="15344"/>
          <a:stretch/>
        </p:blipFill>
        <p:spPr>
          <a:xfrm>
            <a:off x="1845726" y="203201"/>
            <a:ext cx="5687188" cy="5675086"/>
          </a:xfrm>
          <a:prstGeom prst="rect">
            <a:avLst/>
          </a:prstGeom>
        </p:spPr>
      </p:pic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C6926E7B-4BCA-4DE2-A2BF-B9DF2B490DDC}"/>
              </a:ext>
            </a:extLst>
          </p:cNvPr>
          <p:cNvSpPr txBox="1">
            <a:spLocks/>
          </p:cNvSpPr>
          <p:nvPr/>
        </p:nvSpPr>
        <p:spPr>
          <a:xfrm>
            <a:off x="7416800" y="5878287"/>
            <a:ext cx="3439886" cy="782200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i="1" dirty="0" err="1" smtClean="0">
                <a:latin typeface="Comic Sans MS" panose="030F0702030302020204" pitchFamily="66" charset="0"/>
              </a:rPr>
              <a:t>Λύκουρα</a:t>
            </a:r>
            <a:r>
              <a:rPr lang="el-GR" sz="3200" i="1" dirty="0" smtClean="0">
                <a:latin typeface="Comic Sans MS" panose="030F0702030302020204" pitchFamily="66" charset="0"/>
              </a:rPr>
              <a:t> </a:t>
            </a:r>
            <a:r>
              <a:rPr lang="el-GR" sz="3200" i="1" dirty="0" err="1" smtClean="0">
                <a:latin typeface="Comic Sans MS" panose="030F0702030302020204" pitchFamily="66" charset="0"/>
              </a:rPr>
              <a:t>Μάιρα</a:t>
            </a:r>
            <a:endParaRPr lang="el-GR" sz="3200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8338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Μάντισον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{C6524B3B-1B5A-44F0-928B-31F2A1F8EF92}tf16401375</Template>
  <TotalTime>64</TotalTime>
  <Words>121</Words>
  <Application>Microsoft Office PowerPoint</Application>
  <PresentationFormat>Ευρεία οθόνη</PresentationFormat>
  <Paragraphs>21</Paragraphs>
  <Slides>15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15</vt:i4>
      </vt:variant>
    </vt:vector>
  </HeadingPairs>
  <TitlesOfParts>
    <vt:vector size="23" baseType="lpstr">
      <vt:lpstr>Arial</vt:lpstr>
      <vt:lpstr>Calibri</vt:lpstr>
      <vt:lpstr>Comic Sans MS</vt:lpstr>
      <vt:lpstr>MS Shell Dlg 2</vt:lpstr>
      <vt:lpstr>Times New Roman</vt:lpstr>
      <vt:lpstr>Wingdings</vt:lpstr>
      <vt:lpstr>Wingdings 3</vt:lpstr>
      <vt:lpstr>Μάντισον</vt:lpstr>
      <vt:lpstr>Παρουσίαση του PowerPoint</vt:lpstr>
      <vt:lpstr>Ιωάννου Κωνσταντίνα, Μυστιλόγλου Μελίνα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Η ΑΣΠΙΔΑ ΤΟΥ ΑΧΙΛΛΕΑ            Στο πλαίσιο του μαθήματος της Ιλιάδας ασχοληθήκαμε και φέτος εκτενώς με τη ραψωδία Σ, όπου περιγράφεται η κατασκευή της ασπίδας του Αχιλλέα από τον Ήφαιστο. Έτσι, αποφασίσαμε να σχεδιάσουμε και να κατασκευάσουμε κι εμείς την ασπίδα αυτή, όπως τη φανταζόμαστε και όπως μα την περιγράφει ο Όμηρος. Προσπαθώντας να διατηρήσουμε τη δημιουργικότητα και τη φαντασία μας, πέρα από τα μαθήματα και τις γνώσεις μας, σας παρουσιάζουμε με χαρά και περηφάνεια τα έργα των μαθητών της β γυμνασίου!</dc:title>
  <dc:creator>stergios petrakis</dc:creator>
  <cp:lastModifiedBy>Γραμματεία</cp:lastModifiedBy>
  <cp:revision>10</cp:revision>
  <dcterms:created xsi:type="dcterms:W3CDTF">2021-04-20T06:31:28Z</dcterms:created>
  <dcterms:modified xsi:type="dcterms:W3CDTF">2021-05-05T09:59:46Z</dcterms:modified>
</cp:coreProperties>
</file>